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95636"/>
            <a:ext cx="10947042" cy="2515663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36. Ka Kha Ni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602037"/>
            <a:ext cx="12192000" cy="3047337"/>
          </a:xfrm>
        </p:spPr>
        <p:txBody>
          <a:bodyPr>
            <a:normAutofit/>
          </a:bodyPr>
          <a:lstStyle/>
          <a:p>
            <a:r>
              <a:rPr lang="en-US" sz="3200" dirty="0"/>
              <a:t>Sun of My Soul </a:t>
            </a:r>
          </a:p>
          <a:p>
            <a:r>
              <a:rPr lang="en-US" sz="3200" dirty="0"/>
              <a:t>Luke 24:29</a:t>
            </a:r>
          </a:p>
          <a:p>
            <a:r>
              <a:rPr lang="en-US" sz="3200" dirty="0"/>
              <a:t>John Keble, 1792-1866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Meiilum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6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un,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van inn sung.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087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taute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47849" y="6156101"/>
            <a:ext cx="2444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71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205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36. Ka Kha Ni  </vt:lpstr>
      <vt:lpstr>1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2018-12-14T02:26:25Z</dcterms:modified>
</cp:coreProperties>
</file>